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192368-3F06-4751-9938-F19092A754F8}"/>
              </a:ext>
            </a:extLst>
          </p:cNvPr>
          <p:cNvSpPr/>
          <p:nvPr/>
        </p:nvSpPr>
        <p:spPr>
          <a:xfrm>
            <a:off x="971550" y="2962425"/>
            <a:ext cx="2614613" cy="461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صور الأجهزة الساخنة 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صور لمشغل الموسيقى arabic, الكثير من معارض الصور الكثير من على Alibaba.com,  صورة مشغل الموسيقى arabic">
            <a:extLst>
              <a:ext uri="{FF2B5EF4-FFF2-40B4-BE49-F238E27FC236}">
                <a16:creationId xmlns:a16="http://schemas.microsoft.com/office/drawing/2014/main" id="{DFD81575-717E-45C2-84C8-0AC91B6CF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363" y="1454794"/>
            <a:ext cx="2133600" cy="19692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,234 اجهزة كهربائية الصور والصور وصور الخلفية للتنزيل المجاني">
            <a:extLst>
              <a:ext uri="{FF2B5EF4-FFF2-40B4-BE49-F238E27FC236}">
                <a16:creationId xmlns:a16="http://schemas.microsoft.com/office/drawing/2014/main" id="{C6AF39C6-3EA0-4719-AAAB-13D3F6206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7" y="1454795"/>
            <a:ext cx="1962151" cy="19692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اواني واجهزة كهربائية للمطبخ والبيت - سمارت هب 1">
            <a:extLst>
              <a:ext uri="{FF2B5EF4-FFF2-40B4-BE49-F238E27FC236}">
                <a16:creationId xmlns:a16="http://schemas.microsoft.com/office/drawing/2014/main" id="{91ECEF4C-973E-4DAD-96A6-F70EBB536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363" y="3943350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أجهزة كهربائية للمطبخ – الصفحة 8 – WorldProductsJO">
            <a:extLst>
              <a:ext uri="{FF2B5EF4-FFF2-40B4-BE49-F238E27FC236}">
                <a16:creationId xmlns:a16="http://schemas.microsoft.com/office/drawing/2014/main" id="{6306F8DF-4F88-4D16-9693-18E7F5C05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7" y="4043363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36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6902</TotalTime>
  <Words>13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23</cp:revision>
  <dcterms:created xsi:type="dcterms:W3CDTF">2023-05-01T10:02:06Z</dcterms:created>
  <dcterms:modified xsi:type="dcterms:W3CDTF">2024-01-16T08:25:12Z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